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4" r:id="rId3"/>
    <p:sldId id="265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3351" autoAdjust="0"/>
  </p:normalViewPr>
  <p:slideViewPr>
    <p:cSldViewPr>
      <p:cViewPr varScale="1">
        <p:scale>
          <a:sx n="50" d="100"/>
          <a:sy n="50" d="100"/>
        </p:scale>
        <p:origin x="195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2AF0A-9827-4782-8A18-3FF4BD2BF857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22620-D055-4852-A480-BED8B2586D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289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l.wikipedia.org/wiki/Post-partumdepressi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hlinkClick r:id="rId3"/>
              </a:rPr>
              <a:t>http://nl.wikipedia.org/wiki/Post-partumdepressie</a:t>
            </a:r>
            <a:endParaRPr lang="de-D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22620-D055-4852-A480-BED8B2586D1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236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E48035A-EB65-4E30-A190-24F008FEF425}" type="datetimeFigureOut">
              <a:rPr lang="de-DE" smtClean="0"/>
              <a:t>30.04.2018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927B7D3-F2E5-4696-ADBB-FB2BA40063AF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aBN0_FYuHk" TargetMode="External"/><Relationship Id="rId2" Type="http://schemas.openxmlformats.org/officeDocument/2006/relationships/hyperlink" Target="https://www.youtube.com/watch?v=-HNIAZbofH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ix-EtoLYb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mme.nl/aangrijpende-video-lieve-puck-je-blijft-altijd-bij-on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Verdriet</a:t>
            </a:r>
            <a:r>
              <a:rPr lang="de-DE" dirty="0" smtClean="0"/>
              <a:t> in </a:t>
            </a:r>
            <a:r>
              <a:rPr lang="de-DE" dirty="0" err="1" smtClean="0"/>
              <a:t>het</a:t>
            </a:r>
            <a:r>
              <a:rPr lang="de-DE" dirty="0" smtClean="0"/>
              <a:t> </a:t>
            </a:r>
            <a:r>
              <a:rPr lang="de-DE" dirty="0" err="1" smtClean="0"/>
              <a:t>kraambe</a:t>
            </a:r>
            <a:r>
              <a:rPr lang="de-DE" dirty="0" err="1"/>
              <a:t>d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Miskraam</a:t>
            </a:r>
            <a:r>
              <a:rPr lang="de-DE" dirty="0"/>
              <a:t>, Abortus en </a:t>
            </a:r>
            <a:r>
              <a:rPr lang="de-DE" dirty="0" err="1"/>
              <a:t>doodgeboren</a:t>
            </a:r>
            <a:r>
              <a:rPr lang="de-DE" dirty="0"/>
              <a:t> </a:t>
            </a:r>
            <a:r>
              <a:rPr lang="de-DE" dirty="0" err="1"/>
              <a:t>kindje</a:t>
            </a:r>
            <a:r>
              <a:rPr lang="de-DE" dirty="0"/>
              <a:t/>
            </a:r>
            <a:br>
              <a:rPr lang="de-DE" dirty="0"/>
            </a:br>
            <a:r>
              <a:rPr lang="nl-NL" dirty="0" smtClean="0"/>
              <a:t>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507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miskraam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zijn de aandachtspunten voor de VP?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9435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Abortus provocatus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Wat weet jij van abortus provocatus? </a:t>
            </a:r>
            <a:endParaRPr lang="nl-NL" dirty="0" smtClean="0">
              <a:hlinkClick r:id="rId2"/>
            </a:endParaRPr>
          </a:p>
          <a:p>
            <a:pPr marL="114300" indent="0">
              <a:buNone/>
            </a:pP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://www.youtube.com/watch?v=dfg3op3-8CI</a:t>
            </a:r>
          </a:p>
          <a:p>
            <a:pPr marL="114300" indent="0">
              <a:buNone/>
            </a:pP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://www.youtube.com/watch?v=-</a:t>
            </a:r>
            <a:r>
              <a:rPr lang="nl-NL" dirty="0" smtClean="0">
                <a:hlinkClick r:id="rId2"/>
              </a:rPr>
              <a:t>HNIAZbofHI</a:t>
            </a:r>
            <a:endParaRPr lang="nl-NL" dirty="0" smtClean="0"/>
          </a:p>
          <a:p>
            <a:pPr marL="114300" indent="0">
              <a:buNone/>
            </a:pPr>
            <a:r>
              <a:rPr lang="nl-NL">
                <a:hlinkClick r:id="rId3"/>
              </a:rPr>
              <a:t>https</a:t>
            </a:r>
            <a:r>
              <a:rPr lang="nl-NL">
                <a:hlinkClick r:id="rId3"/>
              </a:rPr>
              <a:t>://</a:t>
            </a:r>
            <a:r>
              <a:rPr lang="nl-NL" smtClean="0">
                <a:hlinkClick r:id="rId3"/>
              </a:rPr>
              <a:t>www.youtube.com/watch?v=DaBN0_FYuHk</a:t>
            </a:r>
            <a:endParaRPr lang="nl-NL" smtClean="0"/>
          </a:p>
          <a:p>
            <a:pPr marL="114300" indent="0">
              <a:buNone/>
            </a:pPr>
            <a:r>
              <a:rPr lang="nl-NL" smtClean="0"/>
              <a:t> </a:t>
            </a:r>
            <a:endParaRPr lang="nl-NL" dirty="0"/>
          </a:p>
          <a:p>
            <a:r>
              <a:rPr lang="nl-NL" dirty="0" smtClean="0"/>
              <a:t>Wat </a:t>
            </a:r>
            <a:r>
              <a:rPr lang="nl-NL" dirty="0"/>
              <a:t>zijn de aandachtspunten voor de VP?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32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 doodgeboren kindje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www.youtube.com/watch?v=Pix-EtoLYb0</a:t>
            </a:r>
            <a:r>
              <a:rPr lang="nl-NL" dirty="0" smtClean="0"/>
              <a:t> 5.30 afscheid van een te vroeg geboren </a:t>
            </a:r>
            <a:r>
              <a:rPr lang="nl-NL" dirty="0" smtClean="0"/>
              <a:t>baby'tje 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632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r>
              <a:rPr lang="nl-NL" dirty="0">
                <a:hlinkClick r:id="rId2"/>
              </a:rPr>
              <a:t>http://www.famme.nl/aangrijpende-video-lieve-puck-je-blijft-altijd-bij-ons/</a:t>
            </a:r>
            <a:r>
              <a:rPr lang="nl-NL" dirty="0"/>
              <a:t>  5.30 min. </a:t>
            </a:r>
          </a:p>
          <a:p>
            <a:r>
              <a:rPr lang="nl-NL" dirty="0"/>
              <a:t>Reacties op de film.</a:t>
            </a:r>
          </a:p>
          <a:p>
            <a:endParaRPr lang="nl-NL" dirty="0" smtClean="0"/>
          </a:p>
          <a:p>
            <a:r>
              <a:rPr lang="nl-NL" dirty="0" smtClean="0"/>
              <a:t>Opdracht:</a:t>
            </a:r>
          </a:p>
          <a:p>
            <a:r>
              <a:rPr lang="nl-NL" dirty="0" smtClean="0"/>
              <a:t>Wat valt je het meeste op aan de reacties?</a:t>
            </a:r>
          </a:p>
          <a:p>
            <a:r>
              <a:rPr lang="nl-NL" dirty="0" smtClean="0"/>
              <a:t>Welke rol zie jij voor jou als VP weggelegd in de zorg van een kraamgezin met doodgeboren kindje?</a:t>
            </a:r>
          </a:p>
          <a:p>
            <a:r>
              <a:rPr lang="nl-NL" dirty="0" smtClean="0"/>
              <a:t>Welke verschillen zullen er zijn als de ouders het al weten en bevallen van een dood kindje, of als het kindje tijdens de bevalling overlijdt?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643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Check de werkprocessen van kerntaak 1 (zorgvrager gebonden kerntaak).</a:t>
            </a:r>
          </a:p>
          <a:p>
            <a:pPr lvl="1"/>
            <a:r>
              <a:rPr lang="nl-NL" dirty="0" smtClean="0"/>
              <a:t>Benoem bij elk werkproces aandachtspunten?</a:t>
            </a:r>
          </a:p>
          <a:p>
            <a:endParaRPr lang="nl-NL" dirty="0" smtClean="0"/>
          </a:p>
          <a:p>
            <a:r>
              <a:rPr lang="nl-NL" dirty="0"/>
              <a:t>Check de patronen van Gordon</a:t>
            </a:r>
            <a:r>
              <a:rPr lang="nl-NL" dirty="0" smtClean="0"/>
              <a:t>: (onderdeel bij werkproces ‘opstellen van het verpleegplan’) </a:t>
            </a:r>
            <a:endParaRPr lang="nl-NL" dirty="0"/>
          </a:p>
          <a:p>
            <a:pPr lvl="1"/>
            <a:r>
              <a:rPr lang="nl-NL" dirty="0"/>
              <a:t>Bij welke patronen zou je extra aandacht moeten geven</a:t>
            </a:r>
            <a:r>
              <a:rPr lang="nl-NL" dirty="0" smtClean="0"/>
              <a:t>?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7437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ker">
  <a:themeElements>
    <a:clrScheme name="Apoth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81</TotalTime>
  <Words>174</Words>
  <Application>Microsoft Office PowerPoint</Application>
  <PresentationFormat>Diavoorstelling (4:3)</PresentationFormat>
  <Paragraphs>29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Century Gothic</vt:lpstr>
      <vt:lpstr>Apotheker</vt:lpstr>
      <vt:lpstr>  Miskraam, Abortus en doodgeboren kindje A</vt:lpstr>
      <vt:lpstr>miskraam</vt:lpstr>
      <vt:lpstr>Abortus provocatus</vt:lpstr>
      <vt:lpstr>Filmpje doodgeboren kindje</vt:lpstr>
      <vt:lpstr>PowerPoint-presentatie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Aandoeningen van moeder en kind</dc:title>
  <dc:creator>kolbeeks</dc:creator>
  <cp:lastModifiedBy>Emma Kolbeek</cp:lastModifiedBy>
  <cp:revision>19</cp:revision>
  <dcterms:created xsi:type="dcterms:W3CDTF">2013-06-05T10:24:33Z</dcterms:created>
  <dcterms:modified xsi:type="dcterms:W3CDTF">2018-04-30T16:11:12Z</dcterms:modified>
</cp:coreProperties>
</file>